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6" r:id="rId25"/>
    <p:sldId id="294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7" r:id="rId3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3355F-DEE7-4060-84D8-92D9BED3E982}" v="1" dt="2025-02-06T14:39:22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mond Lartey" userId="abb9dbc7-5501-48ca-919d-acc764c611c8" providerId="ADAL" clId="{3F93355F-DEE7-4060-84D8-92D9BED3E982}"/>
    <pc:docChg chg="custSel addSld modSld">
      <pc:chgData name="Desmond Lartey" userId="abb9dbc7-5501-48ca-919d-acc764c611c8" providerId="ADAL" clId="{3F93355F-DEE7-4060-84D8-92D9BED3E982}" dt="2025-02-06T14:39:31.070" v="5" actId="14100"/>
      <pc:docMkLst>
        <pc:docMk/>
      </pc:docMkLst>
      <pc:sldChg chg="delSp mod">
        <pc:chgData name="Desmond Lartey" userId="abb9dbc7-5501-48ca-919d-acc764c611c8" providerId="ADAL" clId="{3F93355F-DEE7-4060-84D8-92D9BED3E982}" dt="2025-02-06T14:39:19.542" v="2" actId="21"/>
        <pc:sldMkLst>
          <pc:docMk/>
          <pc:sldMk cId="4289377365" sldId="279"/>
        </pc:sldMkLst>
        <pc:cxnChg chg="del">
          <ac:chgData name="Desmond Lartey" userId="abb9dbc7-5501-48ca-919d-acc764c611c8" providerId="ADAL" clId="{3F93355F-DEE7-4060-84D8-92D9BED3E982}" dt="2025-02-06T14:39:19.542" v="2" actId="21"/>
          <ac:cxnSpMkLst>
            <pc:docMk/>
            <pc:sldMk cId="4289377365" sldId="279"/>
            <ac:cxnSpMk id="5" creationId="{D11A588E-C114-0C73-E45A-1CA0F95313AD}"/>
          </ac:cxnSpMkLst>
        </pc:cxnChg>
      </pc:sldChg>
      <pc:sldChg chg="addSp modSp new mod">
        <pc:chgData name="Desmond Lartey" userId="abb9dbc7-5501-48ca-919d-acc764c611c8" providerId="ADAL" clId="{3F93355F-DEE7-4060-84D8-92D9BED3E982}" dt="2025-02-06T14:39:31.070" v="5" actId="14100"/>
        <pc:sldMkLst>
          <pc:docMk/>
          <pc:sldMk cId="4173442728" sldId="280"/>
        </pc:sldMkLst>
        <pc:picChg chg="add">
          <ac:chgData name="Desmond Lartey" userId="abb9dbc7-5501-48ca-919d-acc764c611c8" providerId="ADAL" clId="{3F93355F-DEE7-4060-84D8-92D9BED3E982}" dt="2025-02-06T14:39:10.694" v="1" actId="22"/>
          <ac:picMkLst>
            <pc:docMk/>
            <pc:sldMk cId="4173442728" sldId="280"/>
            <ac:picMk id="3" creationId="{3E5989C5-E19A-4AAF-9E3C-F387FDA13CA9}"/>
          </ac:picMkLst>
        </pc:picChg>
        <pc:cxnChg chg="add mod">
          <ac:chgData name="Desmond Lartey" userId="abb9dbc7-5501-48ca-919d-acc764c611c8" providerId="ADAL" clId="{3F93355F-DEE7-4060-84D8-92D9BED3E982}" dt="2025-02-06T14:39:31.070" v="5" actId="14100"/>
          <ac:cxnSpMkLst>
            <pc:docMk/>
            <pc:sldMk cId="4173442728" sldId="280"/>
            <ac:cxnSpMk id="5" creationId="{D11A588E-C114-0C73-E45A-1CA0F95313A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10-2-2025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B055D-003B-58F2-D71F-DDCFDD04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787264"/>
            <a:ext cx="12116423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5B889-5433-35BF-0779-9BD64183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063503"/>
            <a:ext cx="12160875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7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989C5-E19A-4AAF-9E3C-F387FDA1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640"/>
            <a:ext cx="12192000" cy="54647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1A588E-C114-0C73-E45A-1CA0F95313AD}"/>
              </a:ext>
            </a:extLst>
          </p:cNvPr>
          <p:cNvCxnSpPr>
            <a:cxnSpLocks/>
          </p:cNvCxnSpPr>
          <p:nvPr/>
        </p:nvCxnSpPr>
        <p:spPr>
          <a:xfrm flipV="1">
            <a:off x="5191760" y="1412240"/>
            <a:ext cx="4470400" cy="272288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42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E109F-A90E-2B83-2C05-A94EA2CE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9" y="828541"/>
            <a:ext cx="12078321" cy="5200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26E6A4-4DA3-269C-B52B-ACB701C25836}"/>
              </a:ext>
            </a:extLst>
          </p:cNvPr>
          <p:cNvSpPr/>
          <p:nvPr/>
        </p:nvSpPr>
        <p:spPr>
          <a:xfrm>
            <a:off x="243840" y="422656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512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DD9F7-F5CE-9781-CE08-561821BF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44417"/>
            <a:ext cx="12179926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9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9981B-0E18-9884-C179-1D62995C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87264"/>
            <a:ext cx="12179926" cy="5283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7492C-C48C-CB27-38E2-F60409D06A00}"/>
              </a:ext>
            </a:extLst>
          </p:cNvPr>
          <p:cNvSpPr/>
          <p:nvPr/>
        </p:nvSpPr>
        <p:spPr>
          <a:xfrm>
            <a:off x="7853680" y="90424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67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CC12C-47C3-A18B-F884-66BD527C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19016"/>
            <a:ext cx="12160875" cy="52199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50B5AD-64A8-08DA-20AD-4F2A0555A3D7}"/>
              </a:ext>
            </a:extLst>
          </p:cNvPr>
          <p:cNvSpPr/>
          <p:nvPr/>
        </p:nvSpPr>
        <p:spPr>
          <a:xfrm rot="7497443">
            <a:off x="7144515" y="3214538"/>
            <a:ext cx="2436349" cy="262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32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708F1-D146-999D-5918-3BC05D55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96789"/>
            <a:ext cx="12179926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8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6197B-6621-F9B5-A5DF-95AD3878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C933A44-CBF1-C3E5-8A8F-A1BDB755D59C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EBC90B-D2D8-3D77-E160-316A0D9A2BDF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78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234D4-1D5E-FEFC-0655-FCA30DBC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A0D0BEA-92B9-F555-FEFF-8C3C5EB6289D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41AA16-58DA-99C5-FF76-733F824731A3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4255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844EC-F07B-5704-8A36-933ADD4F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44417"/>
            <a:ext cx="12160875" cy="5169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48CF1C-3C9F-35DE-F7B0-7A6E76F04C80}"/>
              </a:ext>
            </a:extLst>
          </p:cNvPr>
          <p:cNvSpPr/>
          <p:nvPr/>
        </p:nvSpPr>
        <p:spPr>
          <a:xfrm>
            <a:off x="8727440" y="844417"/>
            <a:ext cx="1645920" cy="598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9C64F8-7826-A43F-7807-59AE9BA583CF}"/>
              </a:ext>
            </a:extLst>
          </p:cNvPr>
          <p:cNvSpPr/>
          <p:nvPr/>
        </p:nvSpPr>
        <p:spPr>
          <a:xfrm rot="20459642">
            <a:off x="7558324" y="1230292"/>
            <a:ext cx="1215554" cy="4248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689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97C44-C83E-43C9-CB63-1A7F0B1B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349091"/>
            <a:ext cx="8236373" cy="6159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9E219-C5C6-BF94-DD25-FB3F232942EF}"/>
              </a:ext>
            </a:extLst>
          </p:cNvPr>
          <p:cNvSpPr/>
          <p:nvPr/>
        </p:nvSpPr>
        <p:spPr>
          <a:xfrm>
            <a:off x="2905760" y="3688081"/>
            <a:ext cx="7308426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30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C2D9C7-D8B2-90B9-EB45-13684779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" y="266537"/>
            <a:ext cx="12173576" cy="6324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63714F-5BAC-AA99-5D18-D1A2D773D2E3}"/>
              </a:ext>
            </a:extLst>
          </p:cNvPr>
          <p:cNvSpPr/>
          <p:nvPr/>
        </p:nvSpPr>
        <p:spPr>
          <a:xfrm>
            <a:off x="1838960" y="497840"/>
            <a:ext cx="863600" cy="1127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400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D26E-5ACA-49B3-C311-DA858874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263362"/>
            <a:ext cx="12160875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0953A-303C-7761-F75A-2736F5F6DB93}"/>
              </a:ext>
            </a:extLst>
          </p:cNvPr>
          <p:cNvSpPr/>
          <p:nvPr/>
        </p:nvSpPr>
        <p:spPr>
          <a:xfrm>
            <a:off x="9357360" y="1737360"/>
            <a:ext cx="2682240" cy="157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804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99C4F-5665-0739-C824-87E67C6A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63362"/>
            <a:ext cx="12173576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9AA93D-DFC2-3888-A7EB-E10111EC1288}"/>
              </a:ext>
            </a:extLst>
          </p:cNvPr>
          <p:cNvSpPr/>
          <p:nvPr/>
        </p:nvSpPr>
        <p:spPr>
          <a:xfrm>
            <a:off x="9357360" y="1737360"/>
            <a:ext cx="2722880" cy="257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E5E77BC-5999-300C-244A-E76FA7B17348}"/>
              </a:ext>
            </a:extLst>
          </p:cNvPr>
          <p:cNvSpPr/>
          <p:nvPr/>
        </p:nvSpPr>
        <p:spPr>
          <a:xfrm rot="20704894">
            <a:off x="7060838" y="4236001"/>
            <a:ext cx="2541316" cy="1436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585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42225-71D3-A28A-3C51-B1454352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72888"/>
            <a:ext cx="12179926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41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F45AC-E13B-73F0-EDE5-543A593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263362"/>
            <a:ext cx="12103722" cy="6331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8F65D37-F3B3-0E63-2630-04C9C905523E}"/>
              </a:ext>
            </a:extLst>
          </p:cNvPr>
          <p:cNvSpPr/>
          <p:nvPr/>
        </p:nvSpPr>
        <p:spPr>
          <a:xfrm rot="1716864">
            <a:off x="1609744" y="3626423"/>
            <a:ext cx="1940299" cy="2227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5474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51425-16F6-6542-CE88-DEE961B7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C9D8668-BEB5-E989-AF25-103BE4C478BA}"/>
              </a:ext>
            </a:extLst>
          </p:cNvPr>
          <p:cNvSpPr/>
          <p:nvPr/>
        </p:nvSpPr>
        <p:spPr>
          <a:xfrm rot="18403306">
            <a:off x="6822090" y="4817399"/>
            <a:ext cx="2252820" cy="161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03A2A-6D38-4D6F-3674-B73D5CB3458E}"/>
              </a:ext>
            </a:extLst>
          </p:cNvPr>
          <p:cNvSpPr/>
          <p:nvPr/>
        </p:nvSpPr>
        <p:spPr>
          <a:xfrm>
            <a:off x="8209280" y="2631440"/>
            <a:ext cx="354584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7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8</cp:revision>
  <dcterms:created xsi:type="dcterms:W3CDTF">2025-01-27T12:32:16Z</dcterms:created>
  <dcterms:modified xsi:type="dcterms:W3CDTF">2025-02-10T19:10:56Z</dcterms:modified>
</cp:coreProperties>
</file>